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939" r:id="rId2"/>
    <p:sldId id="940" r:id="rId3"/>
    <p:sldId id="1036" r:id="rId4"/>
    <p:sldId id="1045" r:id="rId5"/>
    <p:sldId id="1077" r:id="rId6"/>
    <p:sldId id="1078" r:id="rId7"/>
    <p:sldId id="1079" r:id="rId8"/>
    <p:sldId id="1048" r:id="rId9"/>
    <p:sldId id="1080" r:id="rId10"/>
    <p:sldId id="1081" r:id="rId11"/>
    <p:sldId id="1082" r:id="rId12"/>
    <p:sldId id="1083" r:id="rId13"/>
    <p:sldId id="1084" r:id="rId14"/>
    <p:sldId id="1085" r:id="rId15"/>
    <p:sldId id="1086" r:id="rId16"/>
    <p:sldId id="1087" r:id="rId17"/>
    <p:sldId id="1038" r:id="rId18"/>
    <p:sldId id="1052" r:id="rId19"/>
    <p:sldId id="1088" r:id="rId20"/>
    <p:sldId id="1089" r:id="rId21"/>
    <p:sldId id="1090" r:id="rId22"/>
    <p:sldId id="1092" r:id="rId23"/>
    <p:sldId id="1093" r:id="rId24"/>
    <p:sldId id="1094" r:id="rId25"/>
    <p:sldId id="1095" r:id="rId26"/>
    <p:sldId id="1096" r:id="rId27"/>
    <p:sldId id="1061" r:id="rId28"/>
    <p:sldId id="1039" r:id="rId29"/>
    <p:sldId id="1040" r:id="rId30"/>
    <p:sldId id="1076" r:id="rId31"/>
    <p:sldId id="1074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2945" autoAdjust="0"/>
  </p:normalViewPr>
  <p:slideViewPr>
    <p:cSldViewPr snapToGrid="0" showGuides="1">
      <p:cViewPr varScale="1">
        <p:scale>
          <a:sx n="69" d="100"/>
          <a:sy n="69" d="100"/>
        </p:scale>
        <p:origin x="7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691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67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848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50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091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17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06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38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4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.jp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53.png"/><Relationship Id="rId3" Type="http://schemas.openxmlformats.org/officeDocument/2006/relationships/image" Target="../media/image1.jp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jpeg"/><Relationship Id="rId10" Type="http://schemas.openxmlformats.org/officeDocument/2006/relationships/image" Target="../media/image59.png"/><Relationship Id="rId19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High </a:t>
            </a:r>
            <a:r>
              <a:rPr lang="en-US" sz="2400" dirty="0"/>
              <a:t>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</a:t>
            </a:r>
            <a:r>
              <a:rPr lang="en-US" sz="2400" dirty="0" smtClean="0"/>
              <a:t>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Detailed statistics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44" y="634659"/>
            <a:ext cx="5601856" cy="5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758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Aim </a:t>
            </a:r>
            <a:r>
              <a:rPr lang="en-US" sz="2400" dirty="0"/>
              <a:t>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 smtClean="0"/>
              <a:t>F</a:t>
            </a:r>
            <a:r>
              <a:rPr lang="en-US" sz="2400" dirty="0" err="1" smtClean="0"/>
              <a:t>lexibility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 smtClean="0"/>
              <a:t>ncrease</a:t>
            </a:r>
            <a:r>
              <a:rPr lang="en-US" sz="2400" dirty="0" smtClean="0"/>
              <a:t> </a:t>
            </a:r>
            <a:r>
              <a:rPr lang="en-US" sz="2400" dirty="0"/>
              <a:t>brand awareness </a:t>
            </a:r>
            <a:r>
              <a:rPr lang="en-US" sz="2400" dirty="0" smtClean="0"/>
              <a:t>and </a:t>
            </a:r>
            <a:r>
              <a:rPr lang="en-US" sz="2400" dirty="0"/>
              <a:t>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Low </a:t>
            </a:r>
            <a:r>
              <a:rPr lang="en-US" sz="2400" b="1" dirty="0"/>
              <a:t>Delivery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Open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Click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</a:t>
            </a:r>
            <a:r>
              <a:rPr lang="en-US" sz="2400" b="1" dirty="0" smtClean="0"/>
              <a:t>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Active </a:t>
            </a:r>
            <a:r>
              <a:rPr lang="en-US" sz="2400" b="1" dirty="0" smtClean="0"/>
              <a:t>Ratio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Limited Post-Click Activity</a:t>
            </a:r>
            <a:endParaRPr lang="en-US" sz="2400" b="1" dirty="0" smtClean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1628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0415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</a:t>
            </a: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mplate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195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=""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=""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=""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=""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=""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=""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=""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=""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=""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=""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=""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=""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=""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=""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Future Plan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=""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</a:t>
              </a: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="" xmlns:a16="http://schemas.microsoft.com/office/drawing/2014/main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="" xmlns:a16="http://schemas.microsoft.com/office/drawing/2014/main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 smtClean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  <a:endParaRPr lang="en-US" altLang="zh-CN" sz="4000" dirty="0">
              <a:solidFill>
                <a:srgbClr val="746778"/>
              </a:solidFill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210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39" y="622301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39" y="622301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2393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39" y="622301"/>
            <a:ext cx="5453737" cy="55752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339" y="62230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15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39" y="622301"/>
            <a:ext cx="5453737" cy="55752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339" y="622300"/>
            <a:ext cx="5373053" cy="5575300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37" y="622299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103185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  <p:sp>
        <p:nvSpPr>
          <p:cNvPr id="29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29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  <p:sp>
        <p:nvSpPr>
          <p:cNvPr id="32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áº¿t quáº£ hÃ¬nh áº£nh cho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4" y="634658"/>
            <a:ext cx="5394036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32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31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 descr="https://www.workhorsemkt.com/wp-content/uploads/2019/04/inbound-marketing-vs-outbound-marketing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55" y="634660"/>
            <a:ext cx="528924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2657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854525"/>
            <a:ext cx="4369776" cy="511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62" y="622300"/>
            <a:ext cx="4684738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" name="Picture 2" descr="https://ketnoigiaoduc.vn/upload_images/images/e-marketing-tuyen-sinh-cong-cu-truyen-thong-diep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941" y="1380259"/>
            <a:ext cx="5717438" cy="40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Minimize the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TIETKIEM-360x27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3" y="1682865"/>
            <a:ext cx="4391890" cy="36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11928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7723</TotalTime>
  <Words>335</Words>
  <Application>Microsoft Office PowerPoint</Application>
  <PresentationFormat>Widescreen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Microsoft YaHei UI</vt:lpstr>
      <vt:lpstr>等线</vt:lpstr>
      <vt:lpstr>等线 Light</vt:lpstr>
      <vt:lpstr>钟齐陈伟勋硬笔行书字库</vt:lpstr>
      <vt:lpstr>Arial</vt:lpstr>
      <vt:lpstr>Gill Sans MT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ThangNguyen</cp:lastModifiedBy>
  <cp:revision>608</cp:revision>
  <dcterms:created xsi:type="dcterms:W3CDTF">2018-01-07T13:00:52Z</dcterms:created>
  <dcterms:modified xsi:type="dcterms:W3CDTF">2019-08-22T09:42:47Z</dcterms:modified>
</cp:coreProperties>
</file>